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p:restoredTop sz="94677"/>
  </p:normalViewPr>
  <p:slideViewPr>
    <p:cSldViewPr snapToGrid="0" snapToObjects="1">
      <p:cViewPr varScale="1">
        <p:scale>
          <a:sx n="63" d="100"/>
          <a:sy n="63" d="100"/>
        </p:scale>
        <p:origin x="1656"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9FF71C-62AA-7F40-BE11-26FE63A1C2C0}" type="datetimeFigureOut">
              <a:rPr lang="en-US" smtClean="0"/>
              <a:pPr/>
              <a:t>8/29/17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FF71C-62AA-7F40-BE11-26FE63A1C2C0}" type="datetimeFigureOut">
              <a:rPr lang="en-US" smtClean="0"/>
              <a:pPr/>
              <a:t>8/29/17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FF71C-62AA-7F40-BE11-26FE63A1C2C0}" type="datetimeFigureOut">
              <a:rPr lang="en-US" smtClean="0"/>
              <a:pPr/>
              <a:t>8/29/17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9FF71C-62AA-7F40-BE11-26FE63A1C2C0}" type="datetimeFigureOut">
              <a:rPr lang="en-US" smtClean="0"/>
              <a:pPr/>
              <a:t>8/29/17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9FF71C-62AA-7F40-BE11-26FE63A1C2C0}" type="datetimeFigureOut">
              <a:rPr lang="en-US" smtClean="0"/>
              <a:pPr/>
              <a:t>8/29/17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9FF71C-62AA-7F40-BE11-26FE63A1C2C0}" type="datetimeFigureOut">
              <a:rPr lang="en-US" smtClean="0"/>
              <a:pPr/>
              <a:t>8/29/17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9FF71C-62AA-7F40-BE11-26FE63A1C2C0}" type="datetimeFigureOut">
              <a:rPr lang="en-US" smtClean="0"/>
              <a:pPr/>
              <a:t>8/29/17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9FF71C-62AA-7F40-BE11-26FE63A1C2C0}" type="datetimeFigureOut">
              <a:rPr lang="en-US" smtClean="0"/>
              <a:pPr/>
              <a:t>8/29/17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FF71C-62AA-7F40-BE11-26FE63A1C2C0}" type="datetimeFigureOut">
              <a:rPr lang="en-US" smtClean="0"/>
              <a:pPr/>
              <a:t>8/29/17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9FF71C-62AA-7F40-BE11-26FE63A1C2C0}" type="datetimeFigureOut">
              <a:rPr lang="en-US" smtClean="0"/>
              <a:pPr/>
              <a:t>8/29/17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9FF71C-62AA-7F40-BE11-26FE63A1C2C0}" type="datetimeFigureOut">
              <a:rPr lang="en-US" smtClean="0"/>
              <a:pPr/>
              <a:t>8/29/17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3588D-6453-B742-884D-00100509D5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39FF71C-62AA-7F40-BE11-26FE63A1C2C0}" type="datetimeFigureOut">
              <a:rPr lang="en-US" smtClean="0"/>
              <a:pPr/>
              <a:t>8/29/17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FC3588D-6453-B742-884D-00100509D5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9895" y="18956"/>
            <a:ext cx="5715348" cy="584776"/>
          </a:xfrm>
          <a:prstGeom prst="rect">
            <a:avLst/>
          </a:prstGeom>
          <a:noFill/>
        </p:spPr>
        <p:txBody>
          <a:bodyPr wrap="square" rtlCol="0">
            <a:spAutoFit/>
          </a:bodyPr>
          <a:lstStyle/>
          <a:p>
            <a:pPr algn="ctr"/>
            <a:r>
              <a:rPr lang="en-US" sz="3200" b="1" dirty="0" smtClean="0">
                <a:latin typeface="Chalkboard"/>
                <a:cs typeface="Chalkboard"/>
              </a:rPr>
              <a:t>Destiny Cheer Pep Squad</a:t>
            </a:r>
          </a:p>
        </p:txBody>
      </p:sp>
      <p:sp>
        <p:nvSpPr>
          <p:cNvPr id="11" name="TextBox 10"/>
          <p:cNvSpPr txBox="1"/>
          <p:nvPr/>
        </p:nvSpPr>
        <p:spPr>
          <a:xfrm>
            <a:off x="239524" y="3381238"/>
            <a:ext cx="6404792" cy="5478423"/>
          </a:xfrm>
          <a:prstGeom prst="rect">
            <a:avLst/>
          </a:prstGeom>
          <a:noFill/>
        </p:spPr>
        <p:txBody>
          <a:bodyPr wrap="square" rtlCol="0">
            <a:spAutoFit/>
          </a:bodyPr>
          <a:lstStyle/>
          <a:p>
            <a:r>
              <a:rPr lang="en-US" sz="1500" dirty="0" smtClean="0"/>
              <a:t>Child’s Name:  ________________________________________      </a:t>
            </a:r>
          </a:p>
          <a:p>
            <a:endParaRPr lang="en-US" sz="1500" dirty="0" smtClean="0"/>
          </a:p>
          <a:p>
            <a:r>
              <a:rPr lang="en-US" sz="1500" dirty="0" smtClean="0"/>
              <a:t>Grade:  _____________________________________________</a:t>
            </a:r>
          </a:p>
          <a:p>
            <a:endParaRPr lang="en-US" sz="1500" dirty="0" smtClean="0"/>
          </a:p>
          <a:p>
            <a:r>
              <a:rPr lang="en-US" sz="1500" dirty="0" smtClean="0"/>
              <a:t>Teacher:  ____________________________________________     </a:t>
            </a:r>
          </a:p>
          <a:p>
            <a:endParaRPr lang="en-US" sz="1500" dirty="0" smtClean="0"/>
          </a:p>
          <a:p>
            <a:r>
              <a:rPr lang="en-US" sz="1500" dirty="0" smtClean="0"/>
              <a:t>Phone:  _____________________________________________</a:t>
            </a:r>
          </a:p>
          <a:p>
            <a:endParaRPr lang="en-US" sz="1500" dirty="0" smtClean="0"/>
          </a:p>
          <a:p>
            <a:r>
              <a:rPr lang="en-US" sz="1500" dirty="0" smtClean="0"/>
              <a:t>Shirt Size:  Circle one  YXS    YS   YM   YL   AS   AM   AL</a:t>
            </a:r>
          </a:p>
          <a:p>
            <a:endParaRPr lang="en-US" sz="1500" dirty="0" smtClean="0"/>
          </a:p>
          <a:p>
            <a:r>
              <a:rPr lang="en-US" sz="1500" dirty="0" smtClean="0"/>
              <a:t>Skirt Size:  Circle one  YXS    YS   YM   YL   AS   AM   AL</a:t>
            </a:r>
          </a:p>
          <a:p>
            <a:r>
              <a:rPr lang="en-US" sz="1500" dirty="0" smtClean="0"/>
              <a:t>Uniforms will be available for sizing after Tuesday, Sept.5.  Please try them on your cheerleader.  Coaches WILL NOT be able to double check sizes.  Also, we WILL NOT be able to exchange sizes once they are ordered.</a:t>
            </a:r>
            <a:endParaRPr lang="en-US" sz="1500" dirty="0" smtClean="0"/>
          </a:p>
          <a:p>
            <a:endParaRPr lang="en-US" sz="1500" dirty="0" smtClean="0"/>
          </a:p>
          <a:p>
            <a:r>
              <a:rPr lang="en-US" sz="1200" dirty="0" smtClean="0"/>
              <a:t>Parent Release and Indemnity Agreement:  In consideration of your acceptance of this application, we/I hereby release Destiny Christian School and all its employees from all claims on account of injuries which may be sustained by our/my child while participating in the Pep Squad.  We/I agree to indemnify Destiny Christian School and its employees for any claim which may hereafter be presented by our/my child minor child of any such injuries.</a:t>
            </a:r>
          </a:p>
          <a:p>
            <a:endParaRPr lang="en-US" sz="1500" dirty="0" smtClean="0"/>
          </a:p>
          <a:p>
            <a:r>
              <a:rPr lang="en-US" sz="1500" dirty="0" smtClean="0"/>
              <a:t>Parent Signature:  ______________________    Date:  ________________</a:t>
            </a:r>
          </a:p>
          <a:p>
            <a:endParaRPr lang="en-US" sz="1500" dirty="0" smtClean="0"/>
          </a:p>
          <a:p>
            <a:pPr algn="ctr"/>
            <a:r>
              <a:rPr lang="en-US" sz="2000" b="1" dirty="0" smtClean="0"/>
              <a:t>DEADLINE</a:t>
            </a:r>
            <a:r>
              <a:rPr lang="en-US" sz="2000" b="1" smtClean="0"/>
              <a:t>:  </a:t>
            </a:r>
            <a:r>
              <a:rPr lang="en-US" sz="2000" b="1" smtClean="0"/>
              <a:t>Friday, </a:t>
            </a:r>
            <a:r>
              <a:rPr lang="en-US" sz="2000" b="1" dirty="0" smtClean="0"/>
              <a:t>September 8th.    NO EXCEPTIONS!!!</a:t>
            </a:r>
            <a:r>
              <a:rPr lang="en-US" sz="2000" dirty="0" smtClean="0"/>
              <a:t>!</a:t>
            </a:r>
            <a:endParaRPr lang="en-US" sz="2000" dirty="0"/>
          </a:p>
        </p:txBody>
      </p:sp>
      <p:pic>
        <p:nvPicPr>
          <p:cNvPr id="12" name="Picture 11"/>
          <p:cNvPicPr>
            <a:picLocks noChangeAspect="1"/>
          </p:cNvPicPr>
          <p:nvPr/>
        </p:nvPicPr>
        <p:blipFill>
          <a:blip r:embed="rId2"/>
          <a:stretch>
            <a:fillRect/>
          </a:stretch>
        </p:blipFill>
        <p:spPr>
          <a:xfrm>
            <a:off x="5746225" y="645679"/>
            <a:ext cx="898091" cy="898091"/>
          </a:xfrm>
          <a:prstGeom prst="rect">
            <a:avLst/>
          </a:prstGeom>
        </p:spPr>
      </p:pic>
      <p:sp>
        <p:nvSpPr>
          <p:cNvPr id="5" name="Rectangle 4"/>
          <p:cNvSpPr/>
          <p:nvPr/>
        </p:nvSpPr>
        <p:spPr>
          <a:xfrm>
            <a:off x="108806" y="645679"/>
            <a:ext cx="6637149" cy="2677656"/>
          </a:xfrm>
          <a:prstGeom prst="rect">
            <a:avLst/>
          </a:prstGeom>
          <a:ln w="31750">
            <a:solidFill>
              <a:schemeClr val="tx1"/>
            </a:solidFill>
          </a:ln>
        </p:spPr>
        <p:txBody>
          <a:bodyPr wrap="square">
            <a:spAutoFit/>
          </a:bodyPr>
          <a:lstStyle/>
          <a:p>
            <a:pPr algn="ctr"/>
            <a:r>
              <a:rPr lang="en-US" sz="1400" b="1" dirty="0" smtClean="0"/>
              <a:t>Join the DCS Cheerleaders in Cheering</a:t>
            </a:r>
          </a:p>
          <a:p>
            <a:pPr algn="ctr"/>
            <a:r>
              <a:rPr lang="en-US" sz="1400" b="1" dirty="0" smtClean="0"/>
              <a:t>on the Wildcat Football and Basketball Teams!</a:t>
            </a:r>
          </a:p>
          <a:p>
            <a:pPr algn="ctr"/>
            <a:r>
              <a:rPr lang="en-US" sz="1400" b="1" dirty="0" smtClean="0"/>
              <a:t>K3 to 5th grade girls</a:t>
            </a:r>
          </a:p>
          <a:p>
            <a:pPr algn="ctr"/>
            <a:r>
              <a:rPr lang="en-US" sz="1400" b="1" dirty="0" smtClean="0"/>
              <a:t>Practice once a week!</a:t>
            </a:r>
          </a:p>
          <a:p>
            <a:pPr algn="ctr"/>
            <a:r>
              <a:rPr lang="en-US" sz="1400" b="1" dirty="0" smtClean="0"/>
              <a:t>Pep squad uniform included in cost!</a:t>
            </a:r>
          </a:p>
          <a:p>
            <a:pPr algn="ctr"/>
            <a:r>
              <a:rPr lang="en-US" sz="1400" b="1" dirty="0" smtClean="0"/>
              <a:t>Cheer at 2 Football Games and 1 Basketball Game:</a:t>
            </a:r>
          </a:p>
          <a:p>
            <a:pPr algn="ctr"/>
            <a:r>
              <a:rPr lang="en-US" sz="1400" b="1" dirty="0" smtClean="0"/>
              <a:t>Football Games:  </a:t>
            </a:r>
          </a:p>
          <a:p>
            <a:pPr algn="ctr"/>
            <a:r>
              <a:rPr lang="en-US" sz="1400" b="1" dirty="0" smtClean="0"/>
              <a:t>Friday, </a:t>
            </a:r>
            <a:r>
              <a:rPr lang="en-US" sz="1400" b="1" dirty="0" smtClean="0"/>
              <a:t>October 6</a:t>
            </a:r>
            <a:endParaRPr lang="en-US" sz="1400" b="1" dirty="0" smtClean="0"/>
          </a:p>
          <a:p>
            <a:pPr algn="ctr"/>
            <a:r>
              <a:rPr lang="en-US" sz="1400" b="1" dirty="0" smtClean="0"/>
              <a:t>Friday, </a:t>
            </a:r>
            <a:r>
              <a:rPr lang="en-US" sz="1400" b="1" dirty="0" smtClean="0"/>
              <a:t>October </a:t>
            </a:r>
            <a:r>
              <a:rPr lang="en-US" sz="1400" b="1" dirty="0" smtClean="0"/>
              <a:t>20</a:t>
            </a:r>
            <a:endParaRPr lang="en-US" sz="1400" b="1" dirty="0" smtClean="0"/>
          </a:p>
          <a:p>
            <a:pPr algn="ctr"/>
            <a:r>
              <a:rPr lang="en-US" sz="1400" b="1" dirty="0" smtClean="0"/>
              <a:t>Basketball games TBA</a:t>
            </a:r>
          </a:p>
          <a:p>
            <a:pPr algn="ctr"/>
            <a:r>
              <a:rPr lang="en-US" sz="1400" b="1" dirty="0" smtClean="0"/>
              <a:t>Cost: $100</a:t>
            </a:r>
          </a:p>
          <a:p>
            <a:pPr algn="ctr"/>
            <a:r>
              <a:rPr lang="en-US" sz="1400" b="1" dirty="0" smtClean="0"/>
              <a:t>Space is Limited!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TotalTime>
  <Words>238</Words>
  <Application>Microsoft Macintosh PowerPoint</Application>
  <PresentationFormat>On-screen Show (4:3)</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Chalkboard</vt:lpstr>
      <vt:lpstr>Arial</vt:lpstr>
      <vt:lpstr>Office Theme</vt:lpstr>
      <vt:lpstr>PowerPoint Presentation</vt:lpstr>
    </vt:vector>
  </TitlesOfParts>
  <Company>Destiny Christian School</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Janet Cornsilk</dc:creator>
  <cp:lastModifiedBy>Janet Cornsilk</cp:lastModifiedBy>
  <cp:revision>10</cp:revision>
  <cp:lastPrinted>2016-08-28T17:35:17Z</cp:lastPrinted>
  <dcterms:created xsi:type="dcterms:W3CDTF">2016-08-29T14:51:46Z</dcterms:created>
  <dcterms:modified xsi:type="dcterms:W3CDTF">2017-08-29T12:25:21Z</dcterms:modified>
</cp:coreProperties>
</file>